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57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388F16-FB36-458D-BB25-61E45C0B50F2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AE565C-3507-4A27-82EE-60E4B5CF004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565C-3507-4A27-82EE-60E4B5CF0042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565C-3507-4A27-82EE-60E4B5CF0042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565C-3507-4A27-82EE-60E4B5CF0042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565C-3507-4A27-82EE-60E4B5CF0042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E565C-3507-4A27-82EE-60E4B5CF0042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AC0E8FF-C71F-4664-8772-AAFD8A246F0C}" type="datetimeFigureOut">
              <a:rPr lang="en-US" smtClean="0"/>
              <a:t>9/30/2010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B8AF9DC-61F8-4F33-87BB-322412750CF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 RAP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PowerPoint Study Guide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ISTE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/>
              <a:t>Facilitate and Inspire Student Learning and Creativity</a:t>
            </a:r>
            <a:endParaRPr lang="en-US" dirty="0" smtClean="0"/>
          </a:p>
          <a:p>
            <a:r>
              <a:rPr lang="en-US" dirty="0" smtClean="0"/>
              <a:t>Teachers use their knowledge of subject matter, teaching and learning, and technology to facilitate experiences that advance student learning, creativity, and innovation in both face-to-face and virtual environments. Teachers:</a:t>
            </a:r>
          </a:p>
          <a:p>
            <a:r>
              <a:rPr lang="en-US" dirty="0" smtClean="0"/>
              <a:t>a. promote, support, and model creative and innovative thinking and inventiveness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smtClean="0"/>
              <a:t>b. engage students in exploring real-world issues and solving authentic problems using digital tools and resources.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Creative Thinking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Divergent Thinking- A type of creative thinking that starts from a common point and moves outward to a variety </a:t>
            </a:r>
            <a:r>
              <a:rPr lang="en-US" dirty="0" smtClean="0"/>
              <a:t>o</a:t>
            </a:r>
            <a:r>
              <a:rPr lang="en-US" dirty="0" smtClean="0"/>
              <a:t>f perspectives.</a:t>
            </a:r>
          </a:p>
          <a:p>
            <a:r>
              <a:rPr lang="en-US" dirty="0" smtClean="0"/>
              <a:t>Convergent Thinking- A type of thinking that attempts to bring together thoughts from different perspectives in order to achieve a common understanding or conclusion.</a:t>
            </a:r>
          </a:p>
          <a:p>
            <a:r>
              <a:rPr lang="en-US" dirty="0" smtClean="0"/>
              <a:t>Innovation- A type of divergent thinking that aims to produce something that is original and of value.</a:t>
            </a:r>
          </a:p>
          <a:p>
            <a:r>
              <a:rPr lang="en-US" dirty="0" smtClean="0"/>
              <a:t>Critical Thinking- A type of convergent thinking that determines the validity of value of something.</a:t>
            </a:r>
          </a:p>
          <a:p>
            <a:r>
              <a:rPr lang="en-US" dirty="0" smtClean="0"/>
              <a:t>Inductive Thinking- A type of reasoning that moves from parts to the whole, from examples to generalizations</a:t>
            </a:r>
          </a:p>
          <a:p>
            <a:r>
              <a:rPr lang="en-US" dirty="0" smtClean="0"/>
              <a:t>Deductive thinking- A type of reasoning that moves from the whole to its parts, from generalizations to underlying concepts to examples.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Characteristics of </a:t>
            </a:r>
            <a:br>
              <a:rPr lang="en-US" dirty="0" smtClean="0"/>
            </a:br>
            <a:r>
              <a:rPr lang="en-US" dirty="0" smtClean="0"/>
              <a:t>Creative Thinking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Non algorithmic- Path of action not  fully Specified in advance.</a:t>
            </a:r>
          </a:p>
          <a:p>
            <a:r>
              <a:rPr lang="en-US" dirty="0" smtClean="0"/>
              <a:t>Complex The entire path  is not evident from any single vantage point</a:t>
            </a:r>
          </a:p>
          <a:p>
            <a:r>
              <a:rPr lang="en-US" dirty="0" smtClean="0"/>
              <a:t>Multiple Solutions- Single Solutions are uncommon</a:t>
            </a:r>
          </a:p>
          <a:p>
            <a:r>
              <a:rPr lang="en-US" dirty="0" smtClean="0"/>
              <a:t>Nuanced Judgment &amp; Interpretation</a:t>
            </a:r>
          </a:p>
          <a:p>
            <a:r>
              <a:rPr lang="en-US" dirty="0" smtClean="0"/>
              <a:t>Multiple Criteria</a:t>
            </a:r>
          </a:p>
          <a:p>
            <a:r>
              <a:rPr lang="en-US" dirty="0" smtClean="0"/>
              <a:t>Uncertainty- Important factors frequently are unknown.</a:t>
            </a:r>
          </a:p>
          <a:p>
            <a:r>
              <a:rPr lang="en-US" dirty="0" smtClean="0"/>
              <a:t>Imposing Meaning</a:t>
            </a:r>
          </a:p>
          <a:p>
            <a:r>
              <a:rPr lang="en-US" dirty="0" smtClean="0"/>
              <a:t>Effortful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100" dirty="0" smtClean="0"/>
              <a:t>How Technology Supports Each Component of Authentic Instruction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Learner Autonomy</a:t>
            </a:r>
          </a:p>
          <a:p>
            <a:r>
              <a:rPr lang="en-US" dirty="0" smtClean="0"/>
              <a:t>Active Learning</a:t>
            </a:r>
          </a:p>
          <a:p>
            <a:r>
              <a:rPr lang="en-US" dirty="0" smtClean="0"/>
              <a:t>Holistic Activities</a:t>
            </a:r>
          </a:p>
          <a:p>
            <a:r>
              <a:rPr lang="en-US" dirty="0" smtClean="0"/>
              <a:t>Complex Activities</a:t>
            </a:r>
          </a:p>
          <a:p>
            <a:r>
              <a:rPr lang="en-US" dirty="0" smtClean="0"/>
              <a:t>Challenging Activities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</TotalTime>
  <Words>280</Words>
  <Application>Microsoft Office PowerPoint</Application>
  <PresentationFormat>On-screen Show (4:3)</PresentationFormat>
  <Paragraphs>34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Solstice</vt:lpstr>
      <vt:lpstr>Chapter 3 RAP</vt:lpstr>
      <vt:lpstr>ISTE Standards</vt:lpstr>
      <vt:lpstr>Types of Creative Thinking</vt:lpstr>
      <vt:lpstr>Characteristics of  Creative Thinking</vt:lpstr>
      <vt:lpstr>How Technology Supports Each Component of Authentic Instruction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RAP</dc:title>
  <dc:creator>Sarah Kaitlynn Edwards</dc:creator>
  <cp:lastModifiedBy>Sarah Kaitlynn Edwards</cp:lastModifiedBy>
  <cp:revision>3</cp:revision>
  <dcterms:created xsi:type="dcterms:W3CDTF">2010-09-30T16:40:27Z</dcterms:created>
  <dcterms:modified xsi:type="dcterms:W3CDTF">2010-09-30T17:07:01Z</dcterms:modified>
</cp:coreProperties>
</file>